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62" r:id="rId10"/>
    <p:sldId id="265" r:id="rId11"/>
    <p:sldId id="266" r:id="rId12"/>
    <p:sldId id="267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458" autoAdjust="0"/>
  </p:normalViewPr>
  <p:slideViewPr>
    <p:cSldViewPr snapToGrid="0">
      <p:cViewPr varScale="1">
        <p:scale>
          <a:sx n="62" d="100"/>
          <a:sy n="62" d="100"/>
        </p:scale>
        <p:origin x="-99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67430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44100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87805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45283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7337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20412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8908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86156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28255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09033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17551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8283129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7570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89353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97468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3323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99391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4072BD4-07D4-487A-80C5-B122FE1C6894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0CEC5-E35F-463B-8846-B8C8EF89D1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61067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wma"/><Relationship Id="rId5" Type="http://schemas.openxmlformats.org/officeDocument/2006/relationships/image" Target="../media/image7.png"/><Relationship Id="rId4" Type="http://schemas.microsoft.com/office/2007/relationships/media" Target="../media/media1.wma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8408" y="-191553"/>
            <a:ext cx="10108441" cy="6317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859839" y="604396"/>
            <a:ext cx="738701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Правила пожарной</a:t>
            </a:r>
          </a:p>
          <a:p>
            <a:pPr algn="ctr"/>
            <a:r>
              <a:rPr lang="ru-RU" sz="5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безопасности </a:t>
            </a:r>
          </a:p>
          <a:p>
            <a:pPr algn="ctr"/>
            <a:r>
              <a:rPr lang="ru-RU" sz="5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 новогодние праздники.</a:t>
            </a:r>
            <a:endParaRPr lang="ru-RU" sz="5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30128" y="3890665"/>
            <a:ext cx="462827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Составила </a:t>
            </a:r>
            <a:r>
              <a:rPr lang="ru-RU" sz="2400" b="1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  <a:p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Богданова О.А</a:t>
            </a:r>
            <a:r>
              <a:rPr lang="ru-RU" sz="2400" b="1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ru-RU" sz="2400" b="1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Звук 7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2502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7224" y="1"/>
            <a:ext cx="8886649" cy="50087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7748" y="4919008"/>
            <a:ext cx="8723863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400" b="1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1.Не украшайте ёлку </a:t>
            </a:r>
          </a:p>
          <a:p>
            <a:r>
              <a:rPr lang="ru-RU" sz="2400" b="1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матерчатыми и пластмассовыми игрушками.</a:t>
            </a:r>
          </a:p>
          <a:p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</a:t>
            </a:r>
            <a:r>
              <a:rPr lang="ru-RU" sz="2400" b="1" dirty="0">
                <a:solidFill>
                  <a:schemeClr val="bg1"/>
                </a:solidFill>
              </a:rPr>
              <a:t> Не обкладывайте подставку ёлки ватой. 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b="1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3.</a:t>
            </a:r>
            <a:r>
              <a:rPr lang="ru-RU" sz="2400" b="1" dirty="0">
                <a:solidFill>
                  <a:schemeClr val="bg1"/>
                </a:solidFill>
              </a:rPr>
              <a:t> Освещать ёлку следует только </a:t>
            </a:r>
            <a:r>
              <a:rPr lang="ru-RU" sz="2400" b="1" dirty="0" smtClean="0">
                <a:solidFill>
                  <a:schemeClr val="bg1"/>
                </a:solidFill>
              </a:rPr>
              <a:t>электрогирляндами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промышленного производства. </a:t>
            </a:r>
            <a:r>
              <a:rPr lang="ru-RU" sz="2400" b="1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ru-RU" sz="2400" b="1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63891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8944" y="101220"/>
            <a:ext cx="4798039" cy="66271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2943" y="1340077"/>
            <a:ext cx="6096001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-В помещении не разрешается зажигать бенгальские огни, применять хлопушки и восковые свечи. Помните, открытый огонь всегда опасен! </a:t>
            </a:r>
          </a:p>
          <a:p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следует использовать пиротехнику, если вы не понимаете как ею пользоваться, а инструкции не прилагается, или она написана на непонятном вам языке. </a:t>
            </a:r>
          </a:p>
        </p:txBody>
      </p:sp>
    </p:spTree>
    <p:extLst>
      <p:ext uri="{BB962C8B-B14F-4D97-AF65-F5344CB8AC3E}">
        <p14:creationId xmlns:p14="http://schemas.microsoft.com/office/powerpoint/2010/main" xmlns="" val="27888263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5799" y="3497916"/>
            <a:ext cx="3720152" cy="30794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52564" y="134845"/>
            <a:ext cx="4611806" cy="336307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03502" y="797341"/>
            <a:ext cx="52725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4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Нельзя ремонтировать</a:t>
            </a:r>
          </a:p>
          <a:p>
            <a:r>
              <a:rPr lang="ru-RU" sz="24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и вторично использовать</a:t>
            </a:r>
          </a:p>
          <a:p>
            <a:r>
              <a:rPr lang="ru-RU" sz="24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не сработавшую пиротехнику. </a:t>
            </a:r>
          </a:p>
          <a:p>
            <a:r>
              <a:rPr lang="ru-RU" sz="2400" b="1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</a:t>
            </a:r>
            <a:r>
              <a:rPr lang="ru-RU" sz="24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Категорически запрещается </a:t>
            </a:r>
          </a:p>
          <a:p>
            <a:r>
              <a:rPr lang="ru-RU" sz="24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применять самодельные</a:t>
            </a:r>
          </a:p>
          <a:p>
            <a:r>
              <a:rPr lang="ru-RU" sz="24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пиротехнические устройства.</a:t>
            </a:r>
            <a:endParaRPr lang="ru-RU" sz="2400" b="1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29503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242" y="507914"/>
            <a:ext cx="10867077" cy="52629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Запрещено: </a:t>
            </a:r>
          </a:p>
          <a:p>
            <a:pPr marL="457200" indent="-457200">
              <a:buFontTx/>
              <a:buChar char="-"/>
            </a:pPr>
            <a:r>
              <a:rPr lang="ru-RU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устраивать "салюты" ближе 30 метров от жилых домов</a:t>
            </a:r>
          </a:p>
          <a:p>
            <a:r>
              <a:rPr lang="ru-RU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и легковоспламеняющихся предметов,</a:t>
            </a:r>
          </a:p>
          <a:p>
            <a:r>
              <a:rPr lang="ru-RU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под низкими навесами и кронами деревьев. </a:t>
            </a:r>
          </a:p>
          <a:p>
            <a:r>
              <a:rPr lang="ru-RU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носить пиротехнику в карманах. </a:t>
            </a:r>
          </a:p>
          <a:p>
            <a:r>
              <a:rPr lang="ru-RU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держать фитиль во время зажигания около лица. </a:t>
            </a:r>
          </a:p>
          <a:p>
            <a:r>
              <a:rPr lang="ru-RU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использовать пиротехнику при сильном ветре. </a:t>
            </a:r>
          </a:p>
          <a:p>
            <a:r>
              <a:rPr lang="ru-RU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направлять ракеты и фейерверки на людей. </a:t>
            </a:r>
          </a:p>
          <a:p>
            <a:r>
              <a:rPr lang="ru-RU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бросать петарды под ноги. </a:t>
            </a:r>
          </a:p>
          <a:p>
            <a:r>
              <a:rPr lang="ru-RU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низко нагибаться над зажженными фейерверками. </a:t>
            </a:r>
          </a:p>
          <a:p>
            <a:pPr marL="457200" indent="-457200">
              <a:buFontTx/>
              <a:buChar char="-"/>
            </a:pPr>
            <a:r>
              <a:rPr lang="ru-RU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находиться ближе 15 метров </a:t>
            </a:r>
          </a:p>
          <a:p>
            <a:r>
              <a:rPr lang="ru-RU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от зажженных пиротехнических изделий. </a:t>
            </a:r>
            <a:endParaRPr lang="ru-RU" sz="2800" b="1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84325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70760" y="0"/>
            <a:ext cx="9022079" cy="70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24005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564" y="240542"/>
            <a:ext cx="10059272" cy="576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79067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8557" y="-297"/>
            <a:ext cx="10034886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63463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6400" y="121920"/>
            <a:ext cx="9052560" cy="609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01959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0"/>
            <a:ext cx="10241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96860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0240" y="289560"/>
            <a:ext cx="8549639" cy="611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72157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7820" y="0"/>
            <a:ext cx="10528340" cy="634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36982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76821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90</TotalTime>
  <Words>176</Words>
  <Application>Microsoft Office PowerPoint</Application>
  <PresentationFormat>Произвольный</PresentationFormat>
  <Paragraphs>30</Paragraphs>
  <Slides>13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Ион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Microsoft Office</cp:lastModifiedBy>
  <cp:revision>10</cp:revision>
  <dcterms:created xsi:type="dcterms:W3CDTF">2017-12-05T18:49:04Z</dcterms:created>
  <dcterms:modified xsi:type="dcterms:W3CDTF">2019-12-04T16:44:57Z</dcterms:modified>
</cp:coreProperties>
</file>